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6" r:id="rId4"/>
    <p:sldId id="284" r:id="rId5"/>
    <p:sldId id="285" r:id="rId6"/>
    <p:sldId id="286" r:id="rId7"/>
    <p:sldId id="261" r:id="rId8"/>
    <p:sldId id="277" r:id="rId9"/>
    <p:sldId id="287" r:id="rId10"/>
    <p:sldId id="295" r:id="rId11"/>
    <p:sldId id="293" r:id="rId12"/>
    <p:sldId id="281" r:id="rId13"/>
    <p:sldId id="282" r:id="rId14"/>
    <p:sldId id="283" r:id="rId15"/>
    <p:sldId id="273" r:id="rId16"/>
    <p:sldId id="274" r:id="rId17"/>
    <p:sldId id="278" r:id="rId18"/>
    <p:sldId id="288" r:id="rId19"/>
    <p:sldId id="289" r:id="rId20"/>
    <p:sldId id="290" r:id="rId21"/>
    <p:sldId id="292" r:id="rId22"/>
    <p:sldId id="260" r:id="rId23"/>
    <p:sldId id="269" r:id="rId24"/>
    <p:sldId id="291" r:id="rId25"/>
    <p:sldId id="272" r:id="rId26"/>
    <p:sldId id="296" r:id="rId27"/>
    <p:sldId id="27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A1A7D-C874-4854-B3BE-86D2AA7E9648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7BD3C-82DC-4DAC-BD67-15C7B12C6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8DDB-DAED-4921-9DEB-2A4D498ECF12}" type="datetimeFigureOut">
              <a:rPr lang="ru-RU" smtClean="0"/>
              <a:pPr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F2BA-1F7D-49E3-B1AC-0896540E6A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651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8DDB-DAED-4921-9DEB-2A4D498ECF12}" type="datetimeFigureOut">
              <a:rPr lang="ru-RU" smtClean="0"/>
              <a:pPr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F2BA-1F7D-49E3-B1AC-0896540E6A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882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8DDB-DAED-4921-9DEB-2A4D498ECF12}" type="datetimeFigureOut">
              <a:rPr lang="ru-RU" smtClean="0"/>
              <a:pPr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F2BA-1F7D-49E3-B1AC-0896540E6A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216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8DDB-DAED-4921-9DEB-2A4D498ECF12}" type="datetimeFigureOut">
              <a:rPr lang="ru-RU" smtClean="0"/>
              <a:pPr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F2BA-1F7D-49E3-B1AC-0896540E6A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523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8DDB-DAED-4921-9DEB-2A4D498ECF12}" type="datetimeFigureOut">
              <a:rPr lang="ru-RU" smtClean="0"/>
              <a:pPr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F2BA-1F7D-49E3-B1AC-0896540E6A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193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8DDB-DAED-4921-9DEB-2A4D498ECF12}" type="datetimeFigureOut">
              <a:rPr lang="ru-RU" smtClean="0"/>
              <a:pPr/>
              <a:t>13.02.2023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F2BA-1F7D-49E3-B1AC-0896540E6A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903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8DDB-DAED-4921-9DEB-2A4D498ECF12}" type="datetimeFigureOut">
              <a:rPr lang="ru-RU" smtClean="0"/>
              <a:pPr/>
              <a:t>13.02.2023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F2BA-1F7D-49E3-B1AC-0896540E6A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994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8DDB-DAED-4921-9DEB-2A4D498ECF12}" type="datetimeFigureOut">
              <a:rPr lang="ru-RU" smtClean="0"/>
              <a:pPr/>
              <a:t>13.02.2023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F2BA-1F7D-49E3-B1AC-0896540E6A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033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8DDB-DAED-4921-9DEB-2A4D498ECF12}" type="datetimeFigureOut">
              <a:rPr lang="ru-RU" smtClean="0"/>
              <a:pPr/>
              <a:t>13.02.2023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F2BA-1F7D-49E3-B1AC-0896540E6A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572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8DDB-DAED-4921-9DEB-2A4D498ECF12}" type="datetimeFigureOut">
              <a:rPr lang="ru-RU" smtClean="0"/>
              <a:pPr/>
              <a:t>13.02.2023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F2BA-1F7D-49E3-B1AC-0896540E6A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727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8DDB-DAED-4921-9DEB-2A4D498ECF12}" type="datetimeFigureOut">
              <a:rPr lang="ru-RU" smtClean="0"/>
              <a:pPr/>
              <a:t>13.02.2023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F2BA-1F7D-49E3-B1AC-0896540E6A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684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38DDB-DAED-4921-9DEB-2A4D498ECF12}" type="datetimeFigureOut">
              <a:rPr lang="ru-RU" smtClean="0"/>
              <a:pPr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9F2BA-1F7D-49E3-B1AC-0896540E6A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7842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85" y="200298"/>
            <a:ext cx="8569235" cy="5138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Холмогорский ДС «Домовёнок»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85257"/>
            <a:ext cx="9144000" cy="3472543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портивного зала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5300" y="4647697"/>
            <a:ext cx="357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Тырышкина Т.В.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272" y="5820005"/>
            <a:ext cx="3575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4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Дыхательная гимнастика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833914" cy="4241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Упражнения на восстановление дыхания очень важны после физических нагрузок, для этого используются различные  атрибуты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Users\Татьяна\Desktop\АТТЕСТАЦИЯ физра\фото\рппс\IMG_6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134" y="1811111"/>
            <a:ext cx="3263504" cy="4351338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7738" y="1828800"/>
            <a:ext cx="4228983" cy="4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ИКТ педагога, методическая литература, картотеки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C:\Users\Татьяна\Desktop\АТТЕСТАЦИЯ физра\фото\рппс\IMG_6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20" y="1665968"/>
            <a:ext cx="3263504" cy="4351338"/>
          </a:xfrm>
          <a:prstGeom prst="rect">
            <a:avLst/>
          </a:prstGeom>
          <a:noFill/>
        </p:spPr>
      </p:pic>
      <p:pic>
        <p:nvPicPr>
          <p:cNvPr id="48131" name="Picture 3" descr="C:\Users\Татьяна\Desktop\АТТЕСТАЦИЯ физра\фото\рппс\IMG_6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889" y="1737359"/>
            <a:ext cx="5734111" cy="4300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 плоскостопия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3690257" cy="458968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Успешная профилактика плоскостопия возможна на основе комплексного использования всех средств физического воспитания- гигиенических, природно-оздоровительных факторов и физических упражнений.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Татьяна\Desktop\АТТЕСТАЦИЯ физра\фото\рппс\IMG_63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2857" y="2066359"/>
            <a:ext cx="5925457" cy="4444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56429" cy="45026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детей- игровой, точечный, в стихах с использованием шишек, массажных мячиков и даже бумаги- прекрасный способ расслабить мышцы и избавиться от нервно-эмоционального напряжения в игровой форме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Татьяна\Desktop\АТТЕСТАЦИЯ физра\фото\рппс\IMG_63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9142" y="1492138"/>
            <a:ext cx="3585029" cy="5137086"/>
          </a:xfrm>
          <a:prstGeom prst="rect">
            <a:avLst/>
          </a:prstGeom>
          <a:noFill/>
        </p:spPr>
      </p:pic>
      <p:pic>
        <p:nvPicPr>
          <p:cNvPr id="36867" name="Picture 3" descr="C:\Users\Татьяна\Desktop\АТТЕСТАЦИЯ физра\фото\рппс\IMG_6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447075"/>
            <a:ext cx="4267200" cy="512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Татьяна\Desktop\АТТЕСТАЦИЯ физра\фото\рппс\IMG_6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57" y="1103086"/>
            <a:ext cx="5933440" cy="4450080"/>
          </a:xfrm>
          <a:prstGeom prst="rect">
            <a:avLst/>
          </a:prstGeom>
          <a:noFill/>
        </p:spPr>
      </p:pic>
      <p:pic>
        <p:nvPicPr>
          <p:cNvPr id="37892" name="Picture 4" descr="C:\Users\Татьяна\Desktop\АТТЕСТАЦИЯ физра\фото\рппс\IMG_6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3280" y="449942"/>
            <a:ext cx="4998720" cy="6215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ПЕРЕДВИЖНЫЕ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КОНСТРУКЦИИ. ИСПОЛЬЗУЮТСЯ ПРИ ВЫПОЛНЕНИИ ОБЩЕРАЗВИВАЮЩИХ УПРАЖНЕНИЙ, УПРАЖНЕНИИ В СОХРАНЕНИИ РАВНОВЕСИЯ,В ПОДЛЕЗАНИИ, ПОЛЗАНИИ.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915" y="3744686"/>
            <a:ext cx="4151085" cy="311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Users\Татьяна\Desktop\АТТЕСТАЦИЯ физра\фото\рппс\IMG_63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5625"/>
            <a:ext cx="4005943" cy="3138261"/>
          </a:xfrm>
          <a:prstGeom prst="rect">
            <a:avLst/>
          </a:prstGeom>
          <a:noFill/>
        </p:spPr>
      </p:pic>
      <p:pic>
        <p:nvPicPr>
          <p:cNvPr id="7173" name="Picture 5" descr="C:\Users\Татьяна\Desktop\АТТЕСТАЦИЯ физра\фото\рппс\IMG_6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468880"/>
            <a:ext cx="3291840" cy="438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5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Необычное использование обычных предметов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3501571" cy="4110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Нестандартное оборудование вносит в разнообразие в физические занятия и эффекты новизны, позволяет шире использовать знакомые упражнения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Татьяна\Desktop\АТТЕСТАЦИЯ физра\фото\рппс\IMG_6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600" y="2278742"/>
            <a:ext cx="3937518" cy="36576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4052" y="1745800"/>
            <a:ext cx="2771547" cy="511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Татьяна\Desktop\АТТЕСТАЦИЯ физра\фото\рппс\attachment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7430" y="205200"/>
            <a:ext cx="3746359" cy="6652800"/>
          </a:xfrm>
          <a:prstGeom prst="rect">
            <a:avLst/>
          </a:prstGeom>
          <a:noFill/>
        </p:spPr>
      </p:pic>
      <p:pic>
        <p:nvPicPr>
          <p:cNvPr id="34818" name="Picture 2" descr="C:\Users\Татьяна\Desktop\АТТЕСТАЦИЯ физра\фото\рппс\attach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200" y="347643"/>
            <a:ext cx="3551718" cy="6307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Спортивные игры и упражнения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43400" cy="44010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Игры способствуют совершенствованию деятельности основных физиологических систем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организма - нервной, сердечно сосудистой, дыхательной, улучшению физического развития детей, воспитанию морально-волевых качеств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C:\Users\Татьяна\Desktop\АТТЕСТАЦИЯ физра\фото\рппс\attachment (2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8849" y="1436914"/>
            <a:ext cx="4356809" cy="5421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Users\Татьяна\Desktop\АТТЕСТАЦИЯ физра\фото\рппс\IMG_6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44036" name="Picture 4" descr="C:\Users\Татьяна\Desktop\АТТЕСТАЦИЯ физра\фото\IMG_63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9007"/>
            <a:ext cx="10515600" cy="5747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 спортом нужно подружиться. Всем тем, кто с ним еще не дружен.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вам он всем взбодриться. Он для здоровья очень нужен.»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085" y="5320145"/>
            <a:ext cx="11878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7" name="Picture 1" descr="C:\Users\Татьяна\Desktop\АТТЕСТАЦИЯ физра\фото\IMG_63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835" y="794472"/>
            <a:ext cx="7176655" cy="5382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35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Татьяна\Desktop\АТТЕСТАЦИЯ физра\фото\IMG_4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686" y="0"/>
            <a:ext cx="89117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Атрибуты для игр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Татьяна\Desktop\АТТЕСТАЦИЯ физра\фото\рппс\IMG_6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0482"/>
            <a:ext cx="5801784" cy="4351338"/>
          </a:xfrm>
          <a:prstGeom prst="rect">
            <a:avLst/>
          </a:prstGeom>
          <a:noFill/>
        </p:spPr>
      </p:pic>
      <p:pic>
        <p:nvPicPr>
          <p:cNvPr id="47107" name="Picture 3" descr="C:\Users\Татьяна\Desktop\АТТЕСТАЦИЯ физра\фото\рппс\IMG_6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356" y="1712686"/>
            <a:ext cx="5728302" cy="4296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" y="148047"/>
            <a:ext cx="12000411" cy="8186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азвлечения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Татьяна\Desktop\Аттестация\IMG_20200916_113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127" y="872837"/>
            <a:ext cx="4282354" cy="2993126"/>
          </a:xfrm>
          <a:prstGeom prst="rect">
            <a:avLst/>
          </a:prstGeom>
          <a:noFill/>
        </p:spPr>
      </p:pic>
      <p:pic>
        <p:nvPicPr>
          <p:cNvPr id="5121" name="Picture 1" descr="C:\Users\Татьяна\Desktop\АТТЕСТАЦИЯ физра\фото\IMG_6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091" y="900546"/>
            <a:ext cx="4181345" cy="2978728"/>
          </a:xfrm>
          <a:prstGeom prst="rect">
            <a:avLst/>
          </a:prstGeom>
          <a:noFill/>
        </p:spPr>
      </p:pic>
      <p:pic>
        <p:nvPicPr>
          <p:cNvPr id="5124" name="Picture 4" descr="C:\Users\Татьяна\Desktop\АТТЕСТАЦИЯ физра\фото\ПДД март 2020\IMG_20200318_093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9486" y="3910149"/>
            <a:ext cx="3930468" cy="294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71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92" y="103869"/>
            <a:ext cx="10515600" cy="96728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Развлечения одна из форм организации детей в повседневной жизни детского сада. Они являются яркими моментами в жизни детей.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Татьяна\Desktop\АТТЕСТАЦИЯ физра\фото\IMG_6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8310"/>
            <a:ext cx="6123105" cy="5465617"/>
          </a:xfrm>
          <a:prstGeom prst="rect">
            <a:avLst/>
          </a:prstGeom>
          <a:noFill/>
        </p:spPr>
      </p:pic>
      <p:pic>
        <p:nvPicPr>
          <p:cNvPr id="4098" name="Picture 2" descr="C:\Users\Татьяна\Desktop\АТТЕСТАЦИЯ физра\фото\IMG_63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052945"/>
            <a:ext cx="5929745" cy="5417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11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Татьяна\Desktop\АТТЕСТАЦИЯ физра\фото\IMG_6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5384800" cy="6858000"/>
          </a:xfrm>
          <a:prstGeom prst="rect">
            <a:avLst/>
          </a:prstGeom>
          <a:noFill/>
        </p:spPr>
      </p:pic>
      <p:pic>
        <p:nvPicPr>
          <p:cNvPr id="45059" name="Picture 3" descr="C:\Users\Татьяна\Desktop\АТТЕСТАЦИЯ физра\фото\IMG_63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829" y="730449"/>
            <a:ext cx="6778171" cy="5227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92" y="103869"/>
            <a:ext cx="10515600" cy="96728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73" name="Picture 1" descr="C:\Users\Татьяна\Desktop\АТТЕСТАЦИЯ физра\фото\IMG_6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4328" y="789710"/>
            <a:ext cx="8091054" cy="6068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63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0075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«Чтобы сделать ребенка умным и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рассудительным</a:t>
            </a:r>
            <a:r>
              <a:rPr lang="ru-RU" b="1" dirty="0" smtClean="0"/>
              <a:t>, сделайте его крепким и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здоровым</a:t>
            </a:r>
            <a:r>
              <a:rPr lang="ru-RU" b="1" dirty="0" smtClean="0"/>
              <a:t>: пусть он работает, действует, бегает, кричит, пусть он находится в. постоянном движении</a:t>
            </a:r>
            <a:r>
              <a:rPr lang="ru-RU" b="1" dirty="0" smtClean="0"/>
              <a:t>».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Жан Жак Руссо.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76" y="1930400"/>
            <a:ext cx="10515600" cy="2359679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6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br>
              <a:rPr lang="ru-RU" sz="6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здоровы!!!</a:t>
            </a:r>
            <a:endParaRPr lang="ru-RU" sz="66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0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503"/>
            <a:ext cx="10515600" cy="8011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реализации оздоровительных задач, решаемых в ДОУ, необходимо соблюдение многих условий, одним из которых является создание предметно-пространственной среды спортивного зала.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1268361"/>
            <a:ext cx="9746673" cy="49086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предметно пространственная среда физкультурного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Содержательно-насыщенная,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Трансформируемая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Полифункциональная;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Вариативная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Доступная;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Дидактическая;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Эстетически-привлекательная.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8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Подбор оборудования определяется задачами как физического, так и всестороннего воспитания детей. В физкультурном зале имеется достаточное количество физкультурного оборудования для обеспечения детей благоприятным уровнем двигательной активности в процессе разных форм физического воспитания дошкольников. Многообразие оборудования и пособий дает возможность продуктивно его использовать в разных видах занятий по физической культуре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C:\Users\Татьяна\Desktop\АТТЕСТАЦИЯ физра\фото\рппс\IMG_63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163" y="1999796"/>
            <a:ext cx="3263504" cy="4351338"/>
          </a:xfrm>
          <a:prstGeom prst="rect">
            <a:avLst/>
          </a:prstGeom>
          <a:noFill/>
        </p:spPr>
      </p:pic>
      <p:pic>
        <p:nvPicPr>
          <p:cNvPr id="38917" name="Picture 5" descr="C:\Users\Татьяна\Desktop\АТТЕСТАЦИЯ физра\фото\рппс\IMG_63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725" y="1999797"/>
            <a:ext cx="3263504" cy="4351338"/>
          </a:xfrm>
          <a:prstGeom prst="rect">
            <a:avLst/>
          </a:prstGeom>
          <a:noFill/>
        </p:spPr>
      </p:pic>
      <p:pic>
        <p:nvPicPr>
          <p:cNvPr id="38919" name="Picture 7" descr="C:\Users\Татьяна\Desktop\АТТЕСТАЦИЯ физра\фото\рппс\IMG_6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7899" y="1973941"/>
            <a:ext cx="3260272" cy="4347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Татьяна\Desktop\АТТЕСТАЦИЯ физра\фото\рппс\IMG_6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55" y="263676"/>
            <a:ext cx="4804229" cy="6594324"/>
          </a:xfrm>
          <a:prstGeom prst="rect">
            <a:avLst/>
          </a:prstGeom>
          <a:noFill/>
        </p:spPr>
      </p:pic>
      <p:pic>
        <p:nvPicPr>
          <p:cNvPr id="39940" name="Picture 4" descr="C:\Users\Татьяна\Desktop\АТТЕСТАЦИЯ физра\фото\рппс\IMG_6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0359" y="257872"/>
            <a:ext cx="4950097" cy="6600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Татьяна\Desktop\АТТЕСТАЦИЯ физра\фото\рппс\IMG_6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013" y="261258"/>
            <a:ext cx="10187673" cy="6262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65464"/>
            <a:ext cx="11800114" cy="6444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инвентарь для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348" y="1662545"/>
            <a:ext cx="36160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и основные виды движени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й выполняются детьми большей частью с предметами-палками, флажками, обручами, лентами, шнурами, мячами и т.д. 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Users\Татьяна\Desktop\АТТЕСТАЦИЯ физра\фото\рппс\IMG_6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7927" y="509444"/>
            <a:ext cx="4184073" cy="4351338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7411" name="Picture 3" descr="C:\Users\Татьяна\Desktop\АТТЕСТАЦИЯ физра\фото\рппс\IMG_6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5420" y="1570357"/>
            <a:ext cx="3976254" cy="5093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27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967" y="1925782"/>
            <a:ext cx="6041833" cy="45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 descr="C:\Users\Татьяна\Desktop\IMG_639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2960" y="0"/>
            <a:ext cx="5739040" cy="4304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Татьяна\Desktop\АТТЕСТАЦИЯ физра\фото\рппс\IMG_6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7142"/>
            <a:ext cx="6212114" cy="4659086"/>
          </a:xfrm>
          <a:prstGeom prst="rect">
            <a:avLst/>
          </a:prstGeom>
          <a:noFill/>
        </p:spPr>
      </p:pic>
      <p:pic>
        <p:nvPicPr>
          <p:cNvPr id="41987" name="Picture 3" descr="C:\Users\Татьяна\Desktop\АТТЕСТАЦИЯ физра\фото\рппс\IMG_6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629" y="885371"/>
            <a:ext cx="5965371" cy="467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3618</TotalTime>
  <Words>354</Words>
  <Application>Microsoft Office PowerPoint</Application>
  <PresentationFormat>Произвольный</PresentationFormat>
  <Paragraphs>42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МБДОУ Холмогорский ДС «Домовёнок»</vt:lpstr>
      <vt:lpstr>«Со спортом нужно подружиться. Всем тем, кто с ним еще не дружен. Поможет вам он всем взбодриться. Он для здоровья очень нужен.»</vt:lpstr>
      <vt:lpstr>Для успешной реализации оздоровительных задач, решаемых в ДОУ, необходимо соблюдение многих условий, одним из которых является создание предметно-пространственной среды спортивного зала.</vt:lpstr>
      <vt:lpstr>Подбор оборудования определяется задачами как физического, так и всестороннего воспитания детей. В физкультурном зале имеется достаточное количество физкультурного оборудования для обеспечения детей благоприятным уровнем двигательной активности в процессе разных форм физического воспитания дошкольников. Многообразие оборудования и пособий дает возможность продуктивно его использовать в разных видах занятий по физической культуре</vt:lpstr>
      <vt:lpstr>Слайд 5</vt:lpstr>
      <vt:lpstr>Слайд 6</vt:lpstr>
      <vt:lpstr>Спортивный инвентарь для общеразвивающих упражнений»</vt:lpstr>
      <vt:lpstr>з</vt:lpstr>
      <vt:lpstr>Слайд 9</vt:lpstr>
      <vt:lpstr>Дыхательная гимнастика </vt:lpstr>
      <vt:lpstr>ИКТ педагога, методическая литература, картотеки</vt:lpstr>
      <vt:lpstr>Профилактика плоскостопия</vt:lpstr>
      <vt:lpstr>Самомассаж </vt:lpstr>
      <vt:lpstr>Слайд 14</vt:lpstr>
      <vt:lpstr>ПЕРЕДВИЖНЫЕ КОНСТРУКЦИИ. ИСПОЛЬЗУЮТСЯ ПРИ ВЫПОЛНЕНИИ ОБЩЕРАЗВИВАЮЩИХ УПРАЖНЕНИЙ, УПРАЖНЕНИИ В СОХРАНЕНИИ РАВНОВЕСИЯ,В ПОДЛЕЗАНИИ, ПОЛЗАНИИ.</vt:lpstr>
      <vt:lpstr>Необычное использование обычных предметов</vt:lpstr>
      <vt:lpstr>Слайд 17</vt:lpstr>
      <vt:lpstr>Спортивные игры и упражнения</vt:lpstr>
      <vt:lpstr>Слайд 19</vt:lpstr>
      <vt:lpstr>Слайд 20</vt:lpstr>
      <vt:lpstr>Атрибуты для игр</vt:lpstr>
      <vt:lpstr>Развлечения</vt:lpstr>
      <vt:lpstr>Развлечения одна из форм организации детей в повседневной жизни детского сада. Они являются яркими моментами в жизни детей.</vt:lpstr>
      <vt:lpstr>Слайд 24</vt:lpstr>
      <vt:lpstr>РАЗВЛЕЧЕНИЯ</vt:lpstr>
      <vt:lpstr>«Чтобы сделать ребенка умным и  рассудительным, сделайте его крепким и  здоровым: пусть он работает, действует, бегает, кричит, пусть он находится в. постоянном движении».  Жан Жак Руссо.</vt:lpstr>
      <vt:lpstr>Спасибо за внимание!!! Будьте здоровы!!!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Холмогорский ДС «Домовёнок»</dc:title>
  <dc:creator>User</dc:creator>
  <cp:lastModifiedBy>Татьяна</cp:lastModifiedBy>
  <cp:revision>108</cp:revision>
  <dcterms:created xsi:type="dcterms:W3CDTF">2019-02-26T11:59:29Z</dcterms:created>
  <dcterms:modified xsi:type="dcterms:W3CDTF">2023-02-14T15:00:34Z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1588785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