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4" r:id="rId4"/>
    <p:sldId id="263" r:id="rId5"/>
    <p:sldId id="256" r:id="rId6"/>
    <p:sldId id="262" r:id="rId7"/>
    <p:sldId id="261" r:id="rId8"/>
    <p:sldId id="259" r:id="rId9"/>
    <p:sldId id="258" r:id="rId10"/>
    <p:sldId id="267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дг. группа\Desktop\1611326010_29-p-fon-s-detmi-dlya-detskogo-sada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07704" y="1196752"/>
            <a:ext cx="64087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Модель психолого-педагогической службы МБДОУ</a:t>
            </a:r>
          </a:p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Холмогорского ДС «Домовенок»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дг. группа\Desktop\1611326010_29-p-fon-s-detmi-dlya-detskogo-sada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31640" y="908720"/>
            <a:ext cx="698477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Работа с педагогическим коллективом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Просвещение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профилактика эмоционального выгорания (семинары, тренинги)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Консультирование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Проведение психологической экспертизы внедряемых программ обучения в части определения их соответствия возрастным, психофизическим особенностям, склонностям, интересам и потребностям воспитанников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дг. группа\Desktop\1611326010_29-p-fon-s-detmi-dlya-detskogo-sada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91680" y="548680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РЕЗУЛЬТАТИВНЫЙ КОМПОНЕНТ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1700808"/>
            <a:ext cx="71287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Повышение эффективности функционирования психолого -педагогической службы;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Обеспечение доступности психолого-педагогической помощи все участникам образовательных отношений.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дг. группа\Desktop\1611326010_29-p-fon-s-detmi-dlya-detskogo-sada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75656" y="1700808"/>
            <a:ext cx="69127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Создание условий для сохранения и укрепления психологического здоровья всех участников образовательных отношений, снижение рисков их дезадаптации, негативной социализации</a:t>
            </a: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105273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ЦЕЛЕВОЙ КОМПОНЕНТ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дг. группа\Desktop\1611326010_29-p-fon-s-detmi-dlya-detskogo-sada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03648" y="908720"/>
            <a:ext cx="698477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Разработка нормативно-правовой базы, регламентирующей деятельность психолого-педагогической службы в МБДОУ Холмогорский ДС « Домовенок»;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Проектирование психологически безопасной воспитательно-образовательной среды;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Участие в реализации образовательных программ, создании условий для достижения целевых ориентиров;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Обеспечение эффективного решения проблем обучения, воспитания и развития воспитанников, а также проблем, обусловленных вызовами и рисками социальной среды;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Создание психолого-педагогических условий для развития способностей и талантов воспитанников;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Консультирование и поддержка родителей, педагогов, профилактика эмоционального выгорания.</a:t>
            </a:r>
          </a:p>
          <a:p>
            <a:pPr>
              <a:buFont typeface="Wingdings" pitchFamily="2" charset="2"/>
              <a:buChar char="Ø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дг. группа\Desktop\1611326010_29-p-fon-s-detmi-dlya-detskogo-sada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87624" y="76470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УПРАВЛЕНЧЕСКИЙ КОМПОНЕНТ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648" y="1556792"/>
            <a:ext cx="6192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Общее управление психолого-педагогической службой МБДОУ осуществляет заведующая: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Организационно-правовой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Консультативно-методический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Мониторинговый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дг. группа\Desktop\1611326010_29-p-fon-s-detmi-dlya-detskogo-sada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75656" y="548680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СТРУКТУРНО-ФУНКЦИОНАЛЬНЫЙ КОМПОНЕНТ</a:t>
            </a:r>
          </a:p>
        </p:txBody>
      </p:sp>
      <p:sp>
        <p:nvSpPr>
          <p:cNvPr id="4" name="Овал 3"/>
          <p:cNvSpPr/>
          <p:nvPr/>
        </p:nvSpPr>
        <p:spPr>
          <a:xfrm>
            <a:off x="2987824" y="3356992"/>
            <a:ext cx="331236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ЗАВЕДУЮЩАЯ</a:t>
            </a:r>
          </a:p>
        </p:txBody>
      </p:sp>
      <p:sp>
        <p:nvSpPr>
          <p:cNvPr id="5" name="Овал 4"/>
          <p:cNvSpPr/>
          <p:nvPr/>
        </p:nvSpPr>
        <p:spPr>
          <a:xfrm>
            <a:off x="251520" y="3429000"/>
            <a:ext cx="237626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Воспитатели</a:t>
            </a:r>
          </a:p>
        </p:txBody>
      </p:sp>
      <p:sp>
        <p:nvSpPr>
          <p:cNvPr id="6" name="Овал 5"/>
          <p:cNvSpPr/>
          <p:nvPr/>
        </p:nvSpPr>
        <p:spPr>
          <a:xfrm>
            <a:off x="3419872" y="4797152"/>
            <a:ext cx="230425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Дифектолог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804248" y="3429000"/>
            <a:ext cx="208823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</p:txBody>
      </p:sp>
      <p:sp>
        <p:nvSpPr>
          <p:cNvPr id="8" name="Овал 7"/>
          <p:cNvSpPr/>
          <p:nvPr/>
        </p:nvSpPr>
        <p:spPr>
          <a:xfrm>
            <a:off x="2123728" y="1700808"/>
            <a:ext cx="2304256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Старший 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</p:txBody>
      </p:sp>
      <p:sp>
        <p:nvSpPr>
          <p:cNvPr id="9" name="Овал 8"/>
          <p:cNvSpPr/>
          <p:nvPr/>
        </p:nvSpPr>
        <p:spPr>
          <a:xfrm>
            <a:off x="4932040" y="1700808"/>
            <a:ext cx="216024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</p:txBody>
      </p:sp>
      <p:cxnSp>
        <p:nvCxnSpPr>
          <p:cNvPr id="11" name="Прямая со стрелкой 10"/>
          <p:cNvCxnSpPr>
            <a:endCxn id="8" idx="4"/>
          </p:cNvCxnSpPr>
          <p:nvPr/>
        </p:nvCxnSpPr>
        <p:spPr>
          <a:xfrm flipH="1" flipV="1">
            <a:off x="3275856" y="3068960"/>
            <a:ext cx="432048" cy="28803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5436096" y="3068960"/>
            <a:ext cx="288032" cy="28803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483768" y="3933056"/>
            <a:ext cx="504056" cy="21602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6"/>
            <a:endCxn id="7" idx="2"/>
          </p:cNvCxnSpPr>
          <p:nvPr/>
        </p:nvCxnSpPr>
        <p:spPr>
          <a:xfrm>
            <a:off x="6300192" y="3897052"/>
            <a:ext cx="504056" cy="25202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6" idx="0"/>
          </p:cNvCxnSpPr>
          <p:nvPr/>
        </p:nvCxnSpPr>
        <p:spPr>
          <a:xfrm>
            <a:off x="4355976" y="4437112"/>
            <a:ext cx="216024" cy="36004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дг. группа\Desktop\1611326010_29-p-fon-s-detmi-dlya-detskogo-sada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2843808" y="2204864"/>
            <a:ext cx="309634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Психолого-педагогическая служба МБДОУ  Холмогорского ДС «Домовенок»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43608" y="620688"/>
            <a:ext cx="187220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МКУ УО ШМО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63888" y="620688"/>
            <a:ext cx="216024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ДЮЦ № 35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2636912"/>
            <a:ext cx="194421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ХСОШ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07704" y="4725144"/>
            <a:ext cx="1728192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ТПМПК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4797152"/>
            <a:ext cx="16561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КИПК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76256" y="2996952"/>
            <a:ext cx="1872208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Шарыповская районная больница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28184" y="980728"/>
            <a:ext cx="244827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Отдел  опеки и попечительства по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Шарыповскому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муниципальному округу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H="1" flipV="1">
            <a:off x="2627784" y="1916832"/>
            <a:ext cx="360040" cy="36004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0"/>
          </p:cNvCxnSpPr>
          <p:nvPr/>
        </p:nvCxnSpPr>
        <p:spPr>
          <a:xfrm flipH="1" flipV="1">
            <a:off x="4283968" y="1772816"/>
            <a:ext cx="108012" cy="43204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868144" y="2276872"/>
            <a:ext cx="432048" cy="14401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940152" y="3429000"/>
            <a:ext cx="936104" cy="32403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8" idx="0"/>
          </p:cNvCxnSpPr>
          <p:nvPr/>
        </p:nvCxnSpPr>
        <p:spPr>
          <a:xfrm>
            <a:off x="5220072" y="3861048"/>
            <a:ext cx="180020" cy="93610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3347864" y="3933056"/>
            <a:ext cx="216024" cy="72008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6" idx="3"/>
          </p:cNvCxnSpPr>
          <p:nvPr/>
        </p:nvCxnSpPr>
        <p:spPr>
          <a:xfrm flipH="1">
            <a:off x="2411760" y="3284984"/>
            <a:ext cx="432048" cy="14401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дг. группа\Desktop\1611326010_29-p-fon-s-detmi-dlya-detskogo-sada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35696" y="188640"/>
            <a:ext cx="6192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СОДЕРЖАТЕЛЬНЫЙ КОМПОНЕНТ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" y="1124744"/>
            <a:ext cx="741682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Разработка и реализация образовательных программ, программ коррекционно- развивающей, просветительской, профилактической деятельности;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Выявление потребности в построении индивидуальных образовательных маршрутов и их реализация;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Оказание консультативной поддержки родителям (законным представителям)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Консультирование участников образовательных отношений;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Ранняя коррекционная помощь;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Организация и проведение мероприятий по профилактике эмоционального выгорания педагогов;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Психолого-педагогическая реабилитация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абилитация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детей- инвалидов;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Проведение мероприятий комплексной профилактики социальной дезадаптации и негативных явлений.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дг. группа\Desktop\1611326010_29-p-fon-s-detmi-dlya-detskogo-sada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31640" y="908720"/>
            <a:ext cx="73448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Работа с воспитанниками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адаптация и выявление проблем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Профилактика и предупреждение проблем в рамках работы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Реализация развивающих психолого-педагогических программ, включающих развитие индивидуальных особенностей каждого ребенка для успешного овладения программой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Реализация профилактических психолого-педагогических программ, включающих эмоциональную, мотивационную, межличностную и коммуникативную сферы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жизнидеятельности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воспитанников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дг. группа\Desktop\1611326010_29-p-fon-s-detmi-dlya-detskogo-sada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19672" y="1412776"/>
            <a:ext cx="66247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Работа с родителями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просвещение (беседы, семинары, родительские собрания, СМИ и социальные сети)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консультирование ( по запросам и в рамках работы консультативного пункта)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382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СМЕШАРИКИ</dc:creator>
  <cp:lastModifiedBy>User</cp:lastModifiedBy>
  <cp:revision>28</cp:revision>
  <dcterms:created xsi:type="dcterms:W3CDTF">2023-01-09T03:46:08Z</dcterms:created>
  <dcterms:modified xsi:type="dcterms:W3CDTF">2023-03-13T08:02:05Z</dcterms:modified>
</cp:coreProperties>
</file>