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1" r:id="rId3"/>
    <p:sldId id="265" r:id="rId4"/>
    <p:sldId id="280" r:id="rId5"/>
    <p:sldId id="281" r:id="rId6"/>
    <p:sldId id="282" r:id="rId7"/>
    <p:sldId id="258" r:id="rId8"/>
    <p:sldId id="273" r:id="rId9"/>
    <p:sldId id="286" r:id="rId10"/>
    <p:sldId id="287" r:id="rId11"/>
    <p:sldId id="264" r:id="rId12"/>
    <p:sldId id="263" r:id="rId13"/>
    <p:sldId id="268" r:id="rId14"/>
    <p:sldId id="269" r:id="rId15"/>
    <p:sldId id="288" r:id="rId16"/>
    <p:sldId id="290" r:id="rId17"/>
    <p:sldId id="260" r:id="rId18"/>
    <p:sldId id="277" r:id="rId19"/>
    <p:sldId id="267" r:id="rId20"/>
    <p:sldId id="278" r:id="rId21"/>
    <p:sldId id="261" r:id="rId22"/>
    <p:sldId id="262" r:id="rId23"/>
    <p:sldId id="289" r:id="rId24"/>
    <p:sldId id="274" r:id="rId25"/>
    <p:sldId id="275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 varScale="1">
        <p:scale>
          <a:sx n="122" d="100"/>
          <a:sy n="12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55" y="-297"/>
            <a:ext cx="9467909" cy="68585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555775" y="332656"/>
            <a:ext cx="511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Холмогорский ДС «Домовенок»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988840"/>
            <a:ext cx="58326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работы по экологическому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воспитанию детей дошкольного возраста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опыта работы)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443711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Жильцова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Викторовна, воспитатель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3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55" y="-297"/>
            <a:ext cx="9467909" cy="68585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Культурные практики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556490" cy="4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i (4)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254202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84784"/>
            <a:ext cx="2376264" cy="421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17032"/>
            <a:ext cx="2561257" cy="19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7152390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5131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«Чудо тыква»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ownloads\IMG-20230111-WA0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244702" cy="50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wnloads\IMG-20230111-WA0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433297" cy="33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1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488359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6155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IMG-20230111-WA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184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ownloads\IMG-20230111-WA0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593976" cy="47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62068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Журавля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4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1133629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9225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862258" cy="51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User\Downloads\IMG-20230111-WA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Овощи на грядке»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5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827628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8202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IMG-20230111-WA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wnloads\IMG-20230111-WA0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9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046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«Вот такое море»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839" y="2204864"/>
            <a:ext cx="4691161" cy="26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3326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Земли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498446" cy="33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600400" cy="48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76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домашних животных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7102464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4344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i (2)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58" y="1052736"/>
            <a:ext cx="3762839" cy="50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i (8)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730470" cy="49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99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7743446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22534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i (10)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8" y="76470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User\Desktop\i (12)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892488" cy="51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5514467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0250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Труд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центре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природы имеет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большое воспитательное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значение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User\Desktop\i (9)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i (11)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789042" cy="50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2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5826947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6391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556792"/>
            <a:ext cx="4572000" cy="13285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b="1" i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Природа для нас — кладовая солнца с великими сокровищами… И охранять природу — значит охранять Родину. </a:t>
            </a:r>
          </a:p>
          <a:p>
            <a:pPr lvl="0" algn="ctr">
              <a:spcAft>
                <a:spcPts val="1000"/>
              </a:spcAft>
            </a:pPr>
            <a:r>
              <a:rPr lang="ru-RU" b="1" i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М. М. Пришвин </a:t>
            </a:r>
            <a:endParaRPr lang="ru-RU" sz="1400" b="1" i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68760"/>
            <a:ext cx="3420380" cy="45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5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4974528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23559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User\Desktop\i (7)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User\Downloads\IMG-20230111-WA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783576" cy="50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2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4989422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3321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5689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Природный материал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315" name="Picture 3" descr="C:\Users\User\Desktop\i (5)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512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i (6)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5576013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1272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82013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Проектная деятельность</a:t>
            </a:r>
            <a:endParaRPr lang="ru-RU" sz="44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35523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72816"/>
            <a:ext cx="5030688" cy="37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90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Природоохранные акции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9163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72" y="1412777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0755075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9466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Конкурсы, выставки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User\Downloads\Елочка-разноцветная иголочка.he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272085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9" y="1916832"/>
            <a:ext cx="344309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844824"/>
            <a:ext cx="2508926" cy="3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40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0048334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20492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32198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Туристический поход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1880827"/>
            <a:ext cx="4272475" cy="32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8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9804880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8439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ownloads\IMG-20230111-WA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340768"/>
            <a:ext cx="3456384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Всё хорошее в детях из детства!</a:t>
            </a: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хотим, чтоб земля расцветала.</a:t>
            </a: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Росли как цветы, малыши.</a:t>
            </a: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 для них экология стала</a:t>
            </a: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</a:p>
        </p:txBody>
      </p:sp>
    </p:spTree>
    <p:extLst>
      <p:ext uri="{BB962C8B-B14F-4D97-AF65-F5344CB8AC3E}">
        <p14:creationId xmlns:p14="http://schemas.microsoft.com/office/powerpoint/2010/main" xmlns="" val="25110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5486341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3082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36" y="-48502"/>
            <a:ext cx="946854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04864"/>
            <a:ext cx="345638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1.ФГОС ДО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2.ООП ДО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3.Годовой план МБДОУ Холмогорского ДС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Домовенок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на 2022-2023 учебный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i.jfif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4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55" y="-297"/>
            <a:ext cx="9467909" cy="68585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55446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7632848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1.Формировать экологическое сознания и мышления, нравственно- этического восприятия природы.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Развивать у детей познавательных умений (анализировать наблюдаемое в природе, делать выводы о некоторых закономерностях и взаимосвязях, элементарно прогнозировать последствия человеческого воздействия на объекты природы);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Воспитывать у детей ответственного отношения к окружающей среде и формирование основ здорового образа жизни.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4.Пропагандировать экологические знания, приобщать родителей к вопросам экологического воспитания детей в семье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55" y="-297"/>
            <a:ext cx="9467909" cy="68585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556324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AutoShape 4" descr="C:\Users\%D0%9D%D0%B0%D1%82%D0%B0%D0%BB%D1%8C%D1%8F\Downloads\84a2b802cf95c92b3684670f4a35b8f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3159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55" y="-297"/>
            <a:ext cx="9467909" cy="68585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3" descr="C:\Users\User\Downloads\IMG-20230111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0466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Центр природы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4546451" cy="34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9344255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4108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952" y="108961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4766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подг. группа\Desktop\группа смешарики\ФОТО 2020-2021\акция помоги птицам январь 2021\IMG-20210124-WA0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12776"/>
            <a:ext cx="2232248" cy="30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276872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8722223"/>
              </p:ext>
            </p:extLst>
          </p:nvPr>
        </p:nvGraphicFramePr>
        <p:xfrm>
          <a:off x="4391025" y="3209925"/>
          <a:ext cx="360363" cy="438150"/>
        </p:xfrm>
        <a:graphic>
          <a:graphicData uri="http://schemas.openxmlformats.org/presentationml/2006/ole">
            <p:oleObj spid="_x0000_s17418" name="Объект упаковщика для оболочки" showAsIcon="1" r:id="rId3" imgW="361080" imgH="437400" progId="Package">
              <p:embed/>
            </p:oleObj>
          </a:graphicData>
        </a:graphic>
      </p:graphicFrame>
      <p:pic>
        <p:nvPicPr>
          <p:cNvPr id="1026" name="Picture 2" descr="C:\Users\User\Desktop\1618751040_17-phonoteka_org-p-fon-dlya-doshkolnikov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18864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Исследовательская  деятельность</a:t>
            </a:r>
            <a:endParaRPr lang="ru-RU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330228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94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55" y="-297"/>
            <a:ext cx="9467909" cy="68585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Природные зоны  на территории детского сада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\Downloads\IMG-20230111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80" y="1556792"/>
            <a:ext cx="281444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836" y="1556792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556792"/>
            <a:ext cx="2800406" cy="37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241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Природные зоны  на территории детского сада</vt:lpstr>
      <vt:lpstr> Культурные практики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31</cp:revision>
  <dcterms:created xsi:type="dcterms:W3CDTF">2023-01-11T08:55:06Z</dcterms:created>
  <dcterms:modified xsi:type="dcterms:W3CDTF">2023-01-13T00:26:59Z</dcterms:modified>
</cp:coreProperties>
</file>