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59" r:id="rId4"/>
    <p:sldId id="261" r:id="rId5"/>
    <p:sldId id="262" r:id="rId6"/>
    <p:sldId id="265" r:id="rId7"/>
    <p:sldId id="264" r:id="rId8"/>
    <p:sldId id="263" r:id="rId9"/>
    <p:sldId id="266" r:id="rId10"/>
    <p:sldId id="267" r:id="rId11"/>
    <p:sldId id="268" r:id="rId12"/>
    <p:sldId id="269" r:id="rId13"/>
    <p:sldId id="270" r:id="rId14"/>
    <p:sldId id="25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420000"/>
    <a:srgbClr val="800000"/>
    <a:srgbClr val="494824"/>
    <a:srgbClr val="D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03F8D-4B79-433A-BD25-4CD00AEFFE16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6DA65-389B-443B-BF0D-9A59321C5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457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6DA65-389B-443B-BF0D-9A59321C55B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274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6DA65-389B-443B-BF0D-9A59321C55B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712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6DA65-389B-443B-BF0D-9A59321C55B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138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6DA65-389B-443B-BF0D-9A59321C55B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620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6DA65-389B-443B-BF0D-9A59321C55B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553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6DA65-389B-443B-BF0D-9A59321C55B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455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88508" y="1844823"/>
            <a:ext cx="5343508" cy="947047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 smtClean="0">
                <a:ln w="11430">
                  <a:solidFill>
                    <a:srgbClr val="42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Gabriola" pitchFamily="82" charset="0"/>
                <a:ea typeface="+mj-ea"/>
                <a:cs typeface="+mj-cs"/>
              </a:rPr>
              <a:t>Эко- проект «Рябинки»</a:t>
            </a:r>
            <a:endParaRPr lang="ru-RU" sz="4000" b="1" dirty="0">
              <a:ln w="11430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rgbClr val="993300"/>
              </a:solidFill>
              <a:latin typeface="Gabriola" pitchFamily="82" charset="0"/>
              <a:ea typeface="+mj-ea"/>
              <a:cs typeface="+mj-cs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622280" y="2719863"/>
            <a:ext cx="4176464" cy="7091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12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  <a:cs typeface="+mn-cs"/>
              </a:rPr>
              <a:t>Озеленение территории Холмогорского детского сада «Домовёнок»</a:t>
            </a:r>
            <a:endParaRPr lang="ru-RU" sz="12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8014" y="829159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Муниципальное бюджетное дошкольное образовательное учреждение Холмогорский детский сад «Домовёнок» Красноярский край, </a:t>
            </a:r>
            <a:r>
              <a:rPr lang="ru-RU" sz="12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Шарыповский</a:t>
            </a:r>
            <a:r>
              <a:rPr lang="ru-RU" sz="12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район, село Холмогорское, м-он Энергетик 7</a:t>
            </a:r>
            <a:endParaRPr lang="ru-RU" sz="12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90468" y="3636006"/>
            <a:ext cx="2592288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>
              <a:spcBef>
                <a:spcPct val="20000"/>
              </a:spcBef>
              <a:defRPr/>
            </a:pPr>
            <a:r>
              <a:rPr lang="ru-RU" sz="12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Участники: воспитанники группы «Солнышко»</a:t>
            </a: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lang="ru-RU" sz="12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Руководители: воспитатели Кузнецова Т.В Станкевич А.В</a:t>
            </a:r>
            <a:endParaRPr lang="ru-RU" sz="12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69269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Посадка рябинок</a:t>
            </a:r>
            <a:endParaRPr lang="ru-RU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196752"/>
            <a:ext cx="3840427" cy="28803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132856"/>
            <a:ext cx="3165816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5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8640"/>
            <a:ext cx="2895786" cy="38610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24944"/>
            <a:ext cx="4956043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7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212976"/>
            <a:ext cx="4475989" cy="33569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2517744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54868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Полив рябинок.</a:t>
            </a:r>
            <a:endParaRPr lang="ru-RU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24744"/>
            <a:ext cx="2045259" cy="27270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626" y="1916832"/>
            <a:ext cx="2400097" cy="32001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434" y="3212976"/>
            <a:ext cx="253828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2771800" y="2348880"/>
            <a:ext cx="3730508" cy="89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Calibri" pitchFamily="34" charset="0"/>
                <a:cs typeface="Times New Roman" pitchFamily="18" charset="0"/>
              </a:rPr>
              <a:t>Спасибо за внимание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268760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Цель</a:t>
            </a:r>
            <a:r>
              <a:rPr lang="ru-RU" sz="16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: </a:t>
            </a:r>
            <a:r>
              <a:rPr lang="ru-RU" sz="1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благоустройство </a:t>
            </a:r>
            <a:r>
              <a:rPr lang="ru-RU" sz="1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и озеленение территории детского сада, создание комфортной ландшафтной зоны для осуществления экологического и нравственного воспитания дошкольников.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1988840"/>
            <a:ext cx="69847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endParaRPr lang="ru-RU" sz="14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6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Задачи</a:t>
            </a:r>
            <a:r>
              <a:rPr lang="ru-RU" sz="1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: </a:t>
            </a:r>
            <a:endParaRPr lang="ru-RU" sz="1600" dirty="0" smtClean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создание </a:t>
            </a:r>
            <a:r>
              <a:rPr lang="ru-RU" sz="1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экологически благоприятной среды на территории ДОУ;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формирование условий для эффективного экологического образования дошкольников, способствующего воспитанию экологической культуры и осознанного отношения к природе;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осуществление </a:t>
            </a:r>
            <a:r>
              <a:rPr lang="ru-RU" sz="1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трудового воспитания детей в </a:t>
            </a:r>
            <a:r>
              <a:rPr lang="ru-RU" sz="1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процессе посадки и  </a:t>
            </a:r>
            <a:r>
              <a:rPr lang="ru-RU" sz="1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ухода за зеленными насаждениями;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пропаганда охраны окружающей среды и формирование экологической культуры населения.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836712"/>
            <a:ext cx="684076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Актуальность:</a:t>
            </a:r>
          </a:p>
          <a:p>
            <a:endParaRPr lang="ru-RU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В настоящее время в дошкольной педагогике уделяется огромное внимание экологическому воспитанию детей. Одно из важнейших условий формирования экологических представлений – это непосредственное наблюдение детей за объектами и явлениями в природе. 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Потому необходимо предоставить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детям возможность общаться с живой природой и наблюдать за растениями и животными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. Дать возможность принять участия в посадке и дальнейшем уходе за посажёными растениями. Что даст малышам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богатейший познавательный материал, а педагогу возможности для реализации полноценного экологического воспитания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endParaRPr lang="ru-RU" sz="1400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9618" y="1268760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Знакомство с рябиной:</a:t>
            </a:r>
            <a:endParaRPr lang="ru-RU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772816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Рассматривание картинок с изображением рябины, рисование веточек рябины, лепка ягод рябины.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30760"/>
            <a:ext cx="2841780" cy="3789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30761"/>
            <a:ext cx="2823126" cy="376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1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80728"/>
            <a:ext cx="3381840" cy="45091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980728"/>
            <a:ext cx="338184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3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3834426" cy="51125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764704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4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62068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Семечка из которого вырастит рябинка</a:t>
            </a:r>
            <a:endParaRPr lang="ru-RU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83272"/>
            <a:ext cx="2211710" cy="29489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189" y="2420888"/>
            <a:ext cx="2139702" cy="28529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096965"/>
            <a:ext cx="2191172" cy="292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4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2736"/>
            <a:ext cx="3402378" cy="45365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052736"/>
            <a:ext cx="3312368" cy="455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4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2196" y="404664"/>
            <a:ext cx="648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Питомник – что это. </a:t>
            </a:r>
            <a:endParaRPr lang="ru-RU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6815" y="1188105"/>
            <a:ext cx="64087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Беседа с детьми о том где и зачем выращивают деревья и откуда к нам привезли рябинки. </a:t>
            </a:r>
          </a:p>
          <a:p>
            <a:endParaRPr lang="ru-RU" sz="1400" dirty="0" smtClean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1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На </a:t>
            </a:r>
            <a:r>
              <a:rPr lang="ru-RU" sz="1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территории </a:t>
            </a:r>
            <a:r>
              <a:rPr lang="ru-RU" sz="140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Шарыповского</a:t>
            </a:r>
            <a:r>
              <a:rPr lang="ru-RU" sz="1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района имеются особо охраняемые природные территории краевого значения: биологические заказники «Березовский» и «Березовая дубрава», </a:t>
            </a:r>
            <a:r>
              <a:rPr lang="ru-RU" sz="1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природный </a:t>
            </a:r>
            <a:r>
              <a:rPr lang="ru-RU" sz="1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заказник «</a:t>
            </a:r>
            <a:r>
              <a:rPr lang="ru-RU" sz="1400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Салбат</a:t>
            </a:r>
            <a:r>
              <a:rPr lang="ru-RU" sz="1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456" y="3212976"/>
            <a:ext cx="4067944" cy="305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8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289</Words>
  <Application>Microsoft Office PowerPoint</Application>
  <PresentationFormat>Экран (4:3)</PresentationFormat>
  <Paragraphs>33</Paragraphs>
  <Slides>14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Gabriola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Детский сад</cp:lastModifiedBy>
  <cp:revision>31</cp:revision>
  <dcterms:created xsi:type="dcterms:W3CDTF">2015-11-21T12:11:57Z</dcterms:created>
  <dcterms:modified xsi:type="dcterms:W3CDTF">2022-10-12T08:58:12Z</dcterms:modified>
</cp:coreProperties>
</file>