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7" r:id="rId2"/>
    <p:sldId id="258" r:id="rId3"/>
    <p:sldId id="260" r:id="rId4"/>
    <p:sldId id="261" r:id="rId5"/>
    <p:sldId id="262" r:id="rId6"/>
    <p:sldId id="263" r:id="rId7"/>
    <p:sldId id="265" r:id="rId8"/>
    <p:sldId id="264" r:id="rId9"/>
    <p:sldId id="259" r:id="rId10"/>
    <p:sldId id="268" r:id="rId11"/>
    <p:sldId id="269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2016" initials="2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5" autoAdjust="0"/>
    <p:restoredTop sz="94660"/>
  </p:normalViewPr>
  <p:slideViewPr>
    <p:cSldViewPr>
      <p:cViewPr varScale="1">
        <p:scale>
          <a:sx n="108" d="100"/>
          <a:sy n="108" d="100"/>
        </p:scale>
        <p:origin x="-17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67014-7C82-4E45-A0D4-FA316461245F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57561-408D-4C62-9A88-E5983916F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5367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00B4-3EE2-4BE4-B373-6AE1B8B66E40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9616-2092-4703-A903-10AB5BB0B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00B4-3EE2-4BE4-B373-6AE1B8B66E40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9616-2092-4703-A903-10AB5BB0B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00B4-3EE2-4BE4-B373-6AE1B8B66E40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9616-2092-4703-A903-10AB5BB0B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00B4-3EE2-4BE4-B373-6AE1B8B66E40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9616-2092-4703-A903-10AB5BB0B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00B4-3EE2-4BE4-B373-6AE1B8B66E40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9616-2092-4703-A903-10AB5BB0B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00B4-3EE2-4BE4-B373-6AE1B8B66E40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9616-2092-4703-A903-10AB5BB0B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00B4-3EE2-4BE4-B373-6AE1B8B66E40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9616-2092-4703-A903-10AB5BB0B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00B4-3EE2-4BE4-B373-6AE1B8B66E40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9616-2092-4703-A903-10AB5BB0B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00B4-3EE2-4BE4-B373-6AE1B8B66E40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9616-2092-4703-A903-10AB5BB0B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00B4-3EE2-4BE4-B373-6AE1B8B66E40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9616-2092-4703-A903-10AB5BB0B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00B4-3EE2-4BE4-B373-6AE1B8B66E40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9616-2092-4703-A903-10AB5BB0B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800B4-3EE2-4BE4-B373-6AE1B8B66E40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C9616-2092-4703-A903-10AB5BB0B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i.pinimg.com/originals/8c/2a/f9/8c2af9bbc57f3eed37a1f4b371f9977e.jpg"/>
          <p:cNvPicPr>
            <a:picLocks noChangeAspect="1" noChangeArrowheads="1"/>
          </p:cNvPicPr>
          <p:nvPr/>
        </p:nvPicPr>
        <p:blipFill>
          <a:blip r:embed="rId2" cstate="print"/>
          <a:srcRect r="1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857500"/>
            <a:ext cx="5544616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Опыт работы по созданию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развивающей предметно-пространственной среды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группе раннего  возраста «Гномики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(1,5-3 лет)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7DEB678-8170-4733-8A0A-2134DF2E54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340768"/>
            <a:ext cx="2448272" cy="3945712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73F8D42-5443-4156-AB60-E0FD59163746}"/>
              </a:ext>
            </a:extLst>
          </p:cNvPr>
          <p:cNvSpPr/>
          <p:nvPr/>
        </p:nvSpPr>
        <p:spPr>
          <a:xfrm>
            <a:off x="4067944" y="5373216"/>
            <a:ext cx="475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Воспитатели: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Заворина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Нина Алексеевна,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Легких Олеся Владимировна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332656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Холмогорский детский сал «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Домовенок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.pinimg.com/originals/8c/2a/f9/8c2af9bbc57f3eed37a1f4b371f9977e.jpg"/>
          <p:cNvPicPr>
            <a:picLocks noChangeAspect="1" noChangeArrowheads="1"/>
          </p:cNvPicPr>
          <p:nvPr/>
        </p:nvPicPr>
        <p:blipFill>
          <a:blip r:embed="rId2" cstate="print"/>
          <a:srcRect r="1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251520" y="188640"/>
            <a:ext cx="3024336" cy="2304256"/>
          </a:xfrm>
          <a:prstGeom prst="cloudCallou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FC3245-9CAA-48C0-9164-8D44A8915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620688"/>
            <a:ext cx="2160240" cy="1296144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Учимся подражать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героям сказок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 descr="F:\работа\Для аттестующихся\Моя Аттестация\РППС мое\IMG_20180927_182803.jpg"/>
          <p:cNvPicPr>
            <a:picLocks noChangeAspect="1" noChangeArrowheads="1"/>
          </p:cNvPicPr>
          <p:nvPr/>
        </p:nvPicPr>
        <p:blipFill>
          <a:blip r:embed="rId3" cstate="print"/>
          <a:srcRect l="12365" r="12624"/>
          <a:stretch>
            <a:fillRect/>
          </a:stretch>
        </p:blipFill>
        <p:spPr bwMode="auto">
          <a:xfrm>
            <a:off x="5004048" y="404664"/>
            <a:ext cx="3744416" cy="2807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80" name="Picture 4" descr="https://www.maam.ru/upload/blogs/detsad-353500-1452633892.jpg"/>
          <p:cNvPicPr>
            <a:picLocks noChangeAspect="1" noChangeArrowheads="1"/>
          </p:cNvPicPr>
          <p:nvPr/>
        </p:nvPicPr>
        <p:blipFill>
          <a:blip r:embed="rId4" cstate="print"/>
          <a:srcRect t="16500" r="56126" b="29501"/>
          <a:stretch>
            <a:fillRect/>
          </a:stretch>
        </p:blipFill>
        <p:spPr bwMode="auto">
          <a:xfrm>
            <a:off x="323528" y="2996952"/>
            <a:ext cx="304233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82" name="Picture 6" descr="https://www.maam.ru/upload/blogs/4e54bf6768c7b1c43668d70639ea320b.jpg.jpg"/>
          <p:cNvPicPr>
            <a:picLocks noChangeAspect="1" noChangeArrowheads="1"/>
          </p:cNvPicPr>
          <p:nvPr/>
        </p:nvPicPr>
        <p:blipFill>
          <a:blip r:embed="rId5" cstate="print"/>
          <a:srcRect l="16375" r="41322" b="48993"/>
          <a:stretch>
            <a:fillRect/>
          </a:stretch>
        </p:blipFill>
        <p:spPr bwMode="auto">
          <a:xfrm>
            <a:off x="3635896" y="3356992"/>
            <a:ext cx="3384376" cy="3056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70022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.pinimg.com/originals/8c/2a/f9/8c2af9bbc57f3eed37a1f4b371f9977e.jpg"/>
          <p:cNvPicPr>
            <a:picLocks noChangeAspect="1" noChangeArrowheads="1"/>
          </p:cNvPicPr>
          <p:nvPr/>
        </p:nvPicPr>
        <p:blipFill>
          <a:blip r:embed="rId2" cstate="print"/>
          <a:srcRect r="1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251520" y="188640"/>
            <a:ext cx="3024336" cy="2304256"/>
          </a:xfrm>
          <a:prstGeom prst="cloudCallou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FC3245-9CAA-48C0-9164-8D44A8915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64704"/>
            <a:ext cx="2808312" cy="99412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Играем на музыкальных инструментах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 descr="F:\работа\Курсы\Центры\IMG_20210514_115813.jpg"/>
          <p:cNvPicPr>
            <a:picLocks noChangeAspect="1" noChangeArrowheads="1"/>
          </p:cNvPicPr>
          <p:nvPr/>
        </p:nvPicPr>
        <p:blipFill>
          <a:blip r:embed="rId3" cstate="print"/>
          <a:srcRect l="6557" t="32787" r="11475"/>
          <a:stretch>
            <a:fillRect/>
          </a:stretch>
        </p:blipFill>
        <p:spPr bwMode="auto">
          <a:xfrm>
            <a:off x="4211960" y="404664"/>
            <a:ext cx="4068745" cy="2502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04" name="Picture 4" descr="https://fb.ru/media/i/2/6/9/7/9/4/1/i/26979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996952"/>
            <a:ext cx="3032448" cy="3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10" name="Picture 10" descr="https://clipartspub.com/images/free-music-notes-clipart-swirl-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995936" y="3429000"/>
            <a:ext cx="4564662" cy="24902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70022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.pinimg.com/originals/8c/2a/f9/8c2af9bbc57f3eed37a1f4b371f9977e.jpg"/>
          <p:cNvPicPr>
            <a:picLocks noChangeAspect="1" noChangeArrowheads="1"/>
          </p:cNvPicPr>
          <p:nvPr/>
        </p:nvPicPr>
        <p:blipFill>
          <a:blip r:embed="rId2" cstate="print"/>
          <a:srcRect r="1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1079612" y="980728"/>
            <a:ext cx="6984776" cy="4896544"/>
          </a:xfrm>
          <a:prstGeom prst="cloudCallou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4435E2-808F-4C55-9E03-660896A69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540" y="2857500"/>
            <a:ext cx="519492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Спасибо </a:t>
            </a:r>
            <a:r>
              <a:rPr lang="ru-RU" dirty="0"/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4053487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.pinimg.com/originals/8c/2a/f9/8c2af9bbc57f3eed37a1f4b371f9977e.jpg"/>
          <p:cNvPicPr>
            <a:picLocks noChangeAspect="1" noChangeArrowheads="1"/>
          </p:cNvPicPr>
          <p:nvPr/>
        </p:nvPicPr>
        <p:blipFill>
          <a:blip r:embed="rId2" cstate="print"/>
          <a:srcRect r="1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Выноска-облако 8"/>
          <p:cNvSpPr/>
          <p:nvPr/>
        </p:nvSpPr>
        <p:spPr>
          <a:xfrm>
            <a:off x="251520" y="188640"/>
            <a:ext cx="3024336" cy="2304256"/>
          </a:xfrm>
          <a:prstGeom prst="cloudCallou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C67FF8-8D7C-4789-8FAD-114EF7C26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764704"/>
            <a:ext cx="2386607" cy="648072"/>
          </a:xfrm>
        </p:spPr>
        <p:txBody>
          <a:bodyPr>
            <a:noAutofit/>
          </a:bodyPr>
          <a:lstStyle/>
          <a:p>
            <a:pPr algn="ctr"/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Мы рисуем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FA6AB37F-BA23-408F-A494-357B6E443F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068960"/>
            <a:ext cx="2728899" cy="3345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3E7B790-C99E-4F9E-A4A6-081D32585E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404664"/>
            <a:ext cx="2618655" cy="5853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F8F5D31-0E47-4041-A43E-436E822E6B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1712760"/>
            <a:ext cx="2664296" cy="3424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18009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.pinimg.com/originals/8c/2a/f9/8c2af9bbc57f3eed37a1f4b371f9977e.jpg"/>
          <p:cNvPicPr>
            <a:picLocks noChangeAspect="1" noChangeArrowheads="1"/>
          </p:cNvPicPr>
          <p:nvPr/>
        </p:nvPicPr>
        <p:blipFill>
          <a:blip r:embed="rId2" cstate="print"/>
          <a:srcRect r="1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20A1BB27-16D0-46DE-B68C-1F5DACB9FC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780928"/>
            <a:ext cx="2980845" cy="3723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274C3FE-B0F7-4A95-8F54-2CC2AABF5C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354E889-8095-4F14-B421-7D0D7D9E61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1203687"/>
            <a:ext cx="2736304" cy="5209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65040147-A13A-4775-BA62-23E5D5394C0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1988840"/>
            <a:ext cx="2808312" cy="290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Выноска-облако 10"/>
          <p:cNvSpPr/>
          <p:nvPr/>
        </p:nvSpPr>
        <p:spPr>
          <a:xfrm>
            <a:off x="251520" y="188640"/>
            <a:ext cx="3024336" cy="2304256"/>
          </a:xfrm>
          <a:prstGeom prst="cloudCallou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F39418-24ED-454D-B29C-679AB6F6C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48680"/>
            <a:ext cx="2376264" cy="1570186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Развиваем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сенсорное восприятие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1879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.pinimg.com/originals/8c/2a/f9/8c2af9bbc57f3eed37a1f4b371f9977e.jpg"/>
          <p:cNvPicPr>
            <a:picLocks noChangeAspect="1" noChangeArrowheads="1"/>
          </p:cNvPicPr>
          <p:nvPr/>
        </p:nvPicPr>
        <p:blipFill>
          <a:blip r:embed="rId2" cstate="print"/>
          <a:srcRect r="1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2C7C409D-7D5E-407F-AF12-C61632DD8A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2564904"/>
            <a:ext cx="3024336" cy="3828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E6C2623-1D23-43A4-AD77-5BA79C901B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404664"/>
            <a:ext cx="3744416" cy="5853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Выноска-облако 8"/>
          <p:cNvSpPr/>
          <p:nvPr/>
        </p:nvSpPr>
        <p:spPr>
          <a:xfrm>
            <a:off x="251520" y="188640"/>
            <a:ext cx="3024336" cy="2304256"/>
          </a:xfrm>
          <a:prstGeom prst="cloudCallou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BE1C67-39A4-4F35-9DA9-60E9C3FF2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76672"/>
            <a:ext cx="2592288" cy="1499766"/>
          </a:xfrm>
        </p:spPr>
        <p:txBody>
          <a:bodyPr>
            <a:noAutofit/>
          </a:bodyPr>
          <a:lstStyle/>
          <a:p>
            <a:pPr algn="ctr"/>
            <a:r>
              <a:rPr lang="ru-RU" sz="3000" b="0" dirty="0" smtClean="0">
                <a:latin typeface="Times New Roman" pitchFamily="18" charset="0"/>
                <a:cs typeface="Times New Roman" pitchFamily="18" charset="0"/>
              </a:rPr>
              <a:t>Играем в </a:t>
            </a:r>
            <a:r>
              <a:rPr lang="ru-RU" sz="3000" b="0" i="1" dirty="0">
                <a:latin typeface="Times New Roman" pitchFamily="18" charset="0"/>
                <a:cs typeface="Times New Roman" pitchFamily="18" charset="0"/>
              </a:rPr>
              <a:t>сюжетно-ролевые игры</a:t>
            </a:r>
          </a:p>
        </p:txBody>
      </p:sp>
    </p:spTree>
    <p:extLst>
      <p:ext uri="{BB962C8B-B14F-4D97-AF65-F5344CB8AC3E}">
        <p14:creationId xmlns:p14="http://schemas.microsoft.com/office/powerpoint/2010/main" xmlns="" val="3028484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.pinimg.com/originals/8c/2a/f9/8c2af9bbc57f3eed37a1f4b371f9977e.jpg"/>
          <p:cNvPicPr>
            <a:picLocks noChangeAspect="1" noChangeArrowheads="1"/>
          </p:cNvPicPr>
          <p:nvPr/>
        </p:nvPicPr>
        <p:blipFill>
          <a:blip r:embed="rId2" cstate="print"/>
          <a:srcRect r="1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75E31CBB-8791-4342-9B72-BAB704A68E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412776"/>
            <a:ext cx="4248472" cy="5193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A53E697-47BF-400D-B22D-F352B1AA76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0648"/>
            <a:ext cx="4392488" cy="4989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20414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.pinimg.com/originals/8c/2a/f9/8c2af9bbc57f3eed37a1f4b371f9977e.jpg"/>
          <p:cNvPicPr>
            <a:picLocks noChangeAspect="1" noChangeArrowheads="1"/>
          </p:cNvPicPr>
          <p:nvPr/>
        </p:nvPicPr>
        <p:blipFill>
          <a:blip r:embed="rId2" cstate="print"/>
          <a:srcRect r="1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F506D306-73EB-45C7-90B7-D6FC3322F1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1416" y="332656"/>
            <a:ext cx="3313219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F119F3A-68D0-43A9-87DF-E4A183159A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140968"/>
            <a:ext cx="3240359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C77404F-3F84-4B5F-AD91-3925F91E28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602"/>
          <a:stretch>
            <a:fillRect/>
          </a:stretch>
        </p:blipFill>
        <p:spPr>
          <a:xfrm>
            <a:off x="3109007" y="1340768"/>
            <a:ext cx="2975161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92479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.pinimg.com/originals/8c/2a/f9/8c2af9bbc57f3eed37a1f4b371f9977e.jpg"/>
          <p:cNvPicPr>
            <a:picLocks noChangeAspect="1" noChangeArrowheads="1"/>
          </p:cNvPicPr>
          <p:nvPr/>
        </p:nvPicPr>
        <p:blipFill>
          <a:blip r:embed="rId2" cstate="print"/>
          <a:srcRect r="1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9EE5395-A783-442C-8FB2-9EFBCB58F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548680"/>
            <a:ext cx="3705431" cy="3996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Выноска-облако 5"/>
          <p:cNvSpPr/>
          <p:nvPr/>
        </p:nvSpPr>
        <p:spPr>
          <a:xfrm>
            <a:off x="251520" y="188640"/>
            <a:ext cx="3024336" cy="2304256"/>
          </a:xfrm>
          <a:prstGeom prst="cloudCallou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8F7170-26E7-49FB-A499-E2C01FB2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692696"/>
            <a:ext cx="2483768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Исследуем этот мир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xn----dtbebg4alkfbd1a.xn--p1ai/wp-content/uploads/2021/03/i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996952"/>
            <a:ext cx="4369014" cy="3276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54894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.pinimg.com/originals/8c/2a/f9/8c2af9bbc57f3eed37a1f4b371f9977e.jpg"/>
          <p:cNvPicPr>
            <a:picLocks noChangeAspect="1" noChangeArrowheads="1"/>
          </p:cNvPicPr>
          <p:nvPr/>
        </p:nvPicPr>
        <p:blipFill>
          <a:blip r:embed="rId2" cstate="print"/>
          <a:srcRect r="1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BA51EE7-69F6-46B1-A6A6-1FEB2D05A6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924943"/>
            <a:ext cx="2977245" cy="3489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Выноска-облако 10"/>
          <p:cNvSpPr/>
          <p:nvPr/>
        </p:nvSpPr>
        <p:spPr>
          <a:xfrm>
            <a:off x="251520" y="188640"/>
            <a:ext cx="3024336" cy="2304256"/>
          </a:xfrm>
          <a:prstGeom prst="cloudCallou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3ECE2D4-B9E1-4B1B-9D16-7E6BC1B685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870" y="3356992"/>
            <a:ext cx="3163533" cy="3123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C6CE6B41-C20D-4686-A4AC-75C495ED64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1124744"/>
            <a:ext cx="2533369" cy="4484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E2E14C-BC82-47DB-8C31-AE1F7922B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0648"/>
            <a:ext cx="2880320" cy="1440160"/>
          </a:xfrm>
        </p:spPr>
        <p:txBody>
          <a:bodyPr>
            <a:noAutofit/>
          </a:bodyPr>
          <a:lstStyle/>
          <a:p>
            <a:pPr algn="ctr"/>
            <a:r>
              <a:rPr lang="ru-RU" sz="3000" b="0" dirty="0" smtClean="0">
                <a:latin typeface="Times New Roman" pitchFamily="18" charset="0"/>
                <a:cs typeface="Times New Roman" pitchFamily="18" charset="0"/>
              </a:rPr>
              <a:t>Рассматриваем иллюстрации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8628BE3-AC1E-4A02-999D-EBB50381FF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260648"/>
            <a:ext cx="3246552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25520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.pinimg.com/originals/8c/2a/f9/8c2af9bbc57f3eed37a1f4b371f9977e.jpg"/>
          <p:cNvPicPr>
            <a:picLocks noChangeAspect="1" noChangeArrowheads="1"/>
          </p:cNvPicPr>
          <p:nvPr/>
        </p:nvPicPr>
        <p:blipFill>
          <a:blip r:embed="rId2" cstate="print"/>
          <a:srcRect r="1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3B4143D-F7CC-4FB7-B0C0-4E16CDDD4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332656"/>
            <a:ext cx="3113904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Выноска-облако 8"/>
          <p:cNvSpPr/>
          <p:nvPr/>
        </p:nvSpPr>
        <p:spPr>
          <a:xfrm>
            <a:off x="251520" y="188640"/>
            <a:ext cx="3024336" cy="2304256"/>
          </a:xfrm>
          <a:prstGeom prst="cloudCallou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511C9F-56F7-442F-8398-F00F83FF0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548680"/>
            <a:ext cx="2890663" cy="1080120"/>
          </a:xfrm>
        </p:spPr>
        <p:txBody>
          <a:bodyPr>
            <a:noAutofit/>
          </a:bodyPr>
          <a:lstStyle/>
          <a:p>
            <a:pPr algn="ctr"/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Конструируем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CF023776-5630-4B1A-B476-EECEC2E14E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212976"/>
            <a:ext cx="346727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52F8999-1DCB-481A-A39A-FB1C932529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2780928"/>
            <a:ext cx="3816424" cy="3414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605055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1640</TotalTime>
  <Words>66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Опыт работы по созданию  развивающей предметно-пространственной среды в группе раннего  возраста «Гномики» (1,5-3 лет) </vt:lpstr>
      <vt:lpstr>Мы рисуем</vt:lpstr>
      <vt:lpstr>Развиваем сенсорное восприятие</vt:lpstr>
      <vt:lpstr>Играем в сюжетно-ролевые игры</vt:lpstr>
      <vt:lpstr>Слайд 5</vt:lpstr>
      <vt:lpstr>Слайд 6</vt:lpstr>
      <vt:lpstr>Исследуем этот мир</vt:lpstr>
      <vt:lpstr>Рассматриваем иллюстрации</vt:lpstr>
      <vt:lpstr>Конструируем</vt:lpstr>
      <vt:lpstr>Учимся подражать героям сказок</vt:lpstr>
      <vt:lpstr> Играем на музыкальных инструментах </vt:lpstr>
      <vt:lpstr>Спасибо за внимание!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Oleg</dc:creator>
  <cp:lastModifiedBy>Forester</cp:lastModifiedBy>
  <cp:revision>105</cp:revision>
  <dcterms:created xsi:type="dcterms:W3CDTF">2016-06-12T14:29:18Z</dcterms:created>
  <dcterms:modified xsi:type="dcterms:W3CDTF">2022-10-16T14:11:25Z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3644783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