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D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-11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884C0-8CD4-4C9B-84ED-FA6C3DA013E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55394-E8CB-402F-8323-1F787CD7B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60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55394-E8CB-402F-8323-1F787CD7BC4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07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6A1B-4D64-49D8-A728-CE6D8487343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866C-D304-4B57-872F-01B640316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77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6A1B-4D64-49D8-A728-CE6D8487343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866C-D304-4B57-872F-01B640316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13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6A1B-4D64-49D8-A728-CE6D8487343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866C-D304-4B57-872F-01B640316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6A1B-4D64-49D8-A728-CE6D8487343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866C-D304-4B57-872F-01B640316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17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6A1B-4D64-49D8-A728-CE6D8487343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866C-D304-4B57-872F-01B640316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38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6A1B-4D64-49D8-A728-CE6D8487343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866C-D304-4B57-872F-01B640316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43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6A1B-4D64-49D8-A728-CE6D8487343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866C-D304-4B57-872F-01B640316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5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6A1B-4D64-49D8-A728-CE6D8487343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866C-D304-4B57-872F-01B640316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39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6A1B-4D64-49D8-A728-CE6D8487343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866C-D304-4B57-872F-01B640316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24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6A1B-4D64-49D8-A728-CE6D8487343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866C-D304-4B57-872F-01B640316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061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6A1B-4D64-49D8-A728-CE6D8487343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866C-D304-4B57-872F-01B640316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67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06A1B-4D64-49D8-A728-CE6D8487343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6866C-D304-4B57-872F-01B640316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51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6128" y="806824"/>
            <a:ext cx="8833214" cy="328968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Межмуниципальный методический мост  </a:t>
            </a: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работников дошкольных образовательных организаций Западной группы районов Красноярского </a:t>
            </a: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края </a:t>
            </a: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Применение мини-робота </a:t>
            </a:r>
            <a:r>
              <a:rPr lang="ru-RU" sz="3600" b="1" dirty="0" err="1" smtClean="0">
                <a:solidFill>
                  <a:srgbClr val="7030A0"/>
                </a:solidFill>
                <a:latin typeface="Arial Black" pitchFamily="34" charset="0"/>
              </a:rPr>
              <a:t>Bee</a:t>
            </a: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- </a:t>
            </a:r>
            <a:r>
              <a:rPr lang="ru-RU" sz="3600" b="1" dirty="0" err="1" smtClean="0">
                <a:solidFill>
                  <a:srgbClr val="7030A0"/>
                </a:solidFill>
                <a:latin typeface="Arial Black" pitchFamily="34" charset="0"/>
              </a:rPr>
              <a:t>Bot</a:t>
            </a: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 «Умная пчела» в </a:t>
            </a: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работе </a:t>
            </a: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с детьми с ОВЗ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7791" y="4248911"/>
            <a:ext cx="3876849" cy="107289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Автор:</a:t>
            </a:r>
            <a:endParaRPr lang="ru-RU" b="1" dirty="0" smtClean="0">
              <a:solidFill>
                <a:srgbClr val="7030A0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Кузнецова 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Т.В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.,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воспитатель комбинированной группы</a:t>
            </a:r>
            <a:endParaRPr lang="ru-RU" b="1" dirty="0">
              <a:solidFill>
                <a:srgbClr val="7030A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4799" y="3585165"/>
            <a:ext cx="2292303" cy="19555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99766" y="274320"/>
            <a:ext cx="7159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МБДОУ Холмогорский детский сад «</a:t>
            </a:r>
            <a:r>
              <a:rPr lang="ru-RU" sz="1600" dirty="0" err="1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Домовенок</a:t>
            </a: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1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50" y="641688"/>
            <a:ext cx="670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На коврике «Город» составляем несложные программы для мини-робота с использованием дорожных знаков.</a:t>
            </a:r>
          </a:p>
          <a:p>
            <a:endParaRPr lang="ru-RU" dirty="0">
              <a:solidFill>
                <a:srgbClr val="7030A0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Коврик «Сказка» развивает воображение, речевую активность детей.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37" r="12040"/>
          <a:stretch/>
        </p:blipFill>
        <p:spPr>
          <a:xfrm>
            <a:off x="602374" y="2974916"/>
            <a:ext cx="3521123" cy="3496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3" t="3981" b="5273"/>
          <a:stretch/>
        </p:blipFill>
        <p:spPr>
          <a:xfrm>
            <a:off x="7485737" y="158227"/>
            <a:ext cx="4303877" cy="309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2" r="4577"/>
          <a:stretch/>
        </p:blipFill>
        <p:spPr>
          <a:xfrm>
            <a:off x="4543584" y="3065930"/>
            <a:ext cx="3985374" cy="3256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113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5" y="565150"/>
            <a:ext cx="5229225" cy="483552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К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оврик 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«Космос» </a:t>
            </a:r>
            <a:r>
              <a:rPr lang="ru-RU" sz="1800" dirty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выполнен в виде 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звёздного неба с изображением планет.</a:t>
            </a:r>
            <a:br>
              <a:rPr lang="ru-RU" sz="1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K</a:t>
            </a:r>
            <a:r>
              <a:rPr lang="ru-RU" sz="1800" dirty="0" err="1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оврик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«футбольное поле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», для 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игр и соревнований.</a:t>
            </a:r>
            <a:r>
              <a:rPr lang="en-US" sz="1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Дети самостоятельно сделали коврик «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Бережное отношение к природе».</a:t>
            </a:r>
            <a:r>
              <a:rPr lang="ru-RU" sz="1800" dirty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7030A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30" b="9453"/>
          <a:stretch/>
        </p:blipFill>
        <p:spPr>
          <a:xfrm rot="16200000">
            <a:off x="8975543" y="1967217"/>
            <a:ext cx="2869345" cy="2938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356"/>
          <a:stretch/>
        </p:blipFill>
        <p:spPr>
          <a:xfrm>
            <a:off x="5674659" y="1069788"/>
            <a:ext cx="3011604" cy="4688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799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24256"/>
            <a:ext cx="10515600" cy="310000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Актуальность:  </a:t>
            </a:r>
            <a:b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1.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Процесс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обучения проходит эффективнее.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Помогает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решать задачи речевого, познавательного, социально-коммуникативного, художественно – эстетического и физического развития; </a:t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3.Помогает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развивать у детей память, воображение, творческие способности, логическое и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абстрактное мышление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4.Отличный инструмент,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который может применять педагог в работе родительского клуба, консультировании родителей дошкольников. </a:t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2741" y="4367213"/>
            <a:ext cx="3571021" cy="2490787"/>
          </a:xfrm>
        </p:spPr>
      </p:pic>
    </p:spTree>
    <p:extLst>
      <p:ext uri="{BB962C8B-B14F-4D97-AF65-F5344CB8AC3E}">
        <p14:creationId xmlns:p14="http://schemas.microsoft.com/office/powerpoint/2010/main" xmlns="" val="38824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543" y="219456"/>
            <a:ext cx="1059275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познавательной активности детей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ОВЗ </a:t>
            </a:r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1.Развивать интерес дошкольников к программированию с роботами В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ee-Bot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составлять схемы движения робота.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самостоятельность, инициативность, настойчивость </a:t>
            </a:r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достижении цели деятельности.</a:t>
            </a:r>
          </a:p>
          <a:p>
            <a:endParaRPr lang="en-US" sz="2000" dirty="0"/>
          </a:p>
          <a:p>
            <a:endParaRPr lang="ru-RU" sz="20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1757" y="4992623"/>
            <a:ext cx="2824590" cy="19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5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7082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rgbClr val="7030A0"/>
                </a:solidFill>
                <a:latin typeface="Arial Black" pitchFamily="34" charset="0"/>
              </a:rPr>
              <a:t>Методы и приемы :</a:t>
            </a:r>
            <a:br>
              <a:rPr lang="ru-RU" sz="2700" i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  <a:t>1. Игровые ситуации;</a:t>
            </a:r>
            <a:b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  <a:t>2. Сюрпризный момент;</a:t>
            </a:r>
            <a:b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  <a:t>3. Сюжетные;</a:t>
            </a:r>
            <a:b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  <a:t>4. Загадывание загадок;</a:t>
            </a:r>
            <a:b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  <a:t>5. </a:t>
            </a:r>
            <a:r>
              <a:rPr lang="ru-RU" sz="2700" dirty="0" err="1" smtClean="0">
                <a:solidFill>
                  <a:srgbClr val="7030A0"/>
                </a:solidFill>
                <a:latin typeface="Arial Black" pitchFamily="34" charset="0"/>
              </a:rPr>
              <a:t>Квесты</a:t>
            </a:r>
            <a: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  <a:t>;</a:t>
            </a:r>
            <a:b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  <a:t>6. Путешествия;</a:t>
            </a:r>
            <a:b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  <a:t>7. Лабиринты;</a:t>
            </a:r>
            <a:b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  <a:t>8. Соревнования и т.д.</a:t>
            </a:r>
            <a:b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4493" y="4847854"/>
            <a:ext cx="2881930" cy="20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51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5" y="15204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sz="1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3250" y="1444752"/>
            <a:ext cx="4648200" cy="254241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8930636"/>
              </p:ext>
            </p:extLst>
          </p:nvPr>
        </p:nvGraphicFramePr>
        <p:xfrm>
          <a:off x="635126" y="1509714"/>
          <a:ext cx="5991226" cy="4360734"/>
        </p:xfrm>
        <a:graphic>
          <a:graphicData uri="http://schemas.openxmlformats.org/drawingml/2006/table">
            <a:tbl>
              <a:tblPr firstRow="1" bandRow="1"/>
              <a:tblGrid>
                <a:gridCol w="691677">
                  <a:extLst>
                    <a:ext uri="{9D8B030D-6E8A-4147-A177-3AD203B41FA5}">
                      <a16:colId xmlns:a16="http://schemas.microsoft.com/office/drawing/2014/main" xmlns="" val="3154563225"/>
                    </a:ext>
                  </a:extLst>
                </a:gridCol>
                <a:gridCol w="5299549">
                  <a:extLst>
                    <a:ext uri="{9D8B030D-6E8A-4147-A177-3AD203B41FA5}">
                      <a16:colId xmlns:a16="http://schemas.microsoft.com/office/drawing/2014/main" xmlns="" val="856159219"/>
                    </a:ext>
                  </a:extLst>
                </a:gridCol>
              </a:tblGrid>
              <a:tr h="309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2000" b="0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Вперед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1041387"/>
                  </a:ext>
                </a:extLst>
              </a:tr>
              <a:tr h="2852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B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Назад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B9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6674856"/>
                  </a:ext>
                </a:extLst>
              </a:tr>
              <a:tr h="4424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←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B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Поворот налево на 90° (как по часовой стрелке, так и против)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B9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1782229"/>
                  </a:ext>
                </a:extLst>
              </a:tr>
              <a:tr h="163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B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Поворот направо на 90°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B9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3825464"/>
                  </a:ext>
                </a:extLst>
              </a:tr>
              <a:tr h="900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B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Пауза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продолжительностью</a:t>
                      </a:r>
                      <a:r>
                        <a:rPr lang="ru-RU" sz="1800" b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секунда (возможно задать паузу после выполнения одной команды перед началом другой)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B9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5259694"/>
                  </a:ext>
                </a:extLst>
              </a:tr>
              <a:tr h="1074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B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Очистить память (перед тем как программировать пчелу на следующие действия, нужно очистить память)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B9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950507"/>
                  </a:ext>
                </a:extLst>
              </a:tr>
              <a:tr h="671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</a:t>
                      </a:r>
                      <a:endParaRPr lang="ru-RU" sz="1800" b="1" cap="none" spc="0" dirty="0">
                        <a:ln w="0"/>
                        <a:solidFill>
                          <a:schemeClr val="tx2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B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Запустить программу (как только задан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 пчелы нажимаем кнопку 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B9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97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12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9299" y="507274"/>
            <a:ext cx="3102961" cy="39313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9150" y="944496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Кнопки  на брюшке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«Гнездо для зарядки (USB)»,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«ОТКЛ. / ВКЛ.»,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«Электропитание» </a:t>
            </a:r>
            <a:endParaRPr lang="ru-RU" sz="2800" dirty="0">
              <a:solidFill>
                <a:srgbClr val="7030A0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«Звук»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необходимы для включения и отключения питания и звуковых сигналов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7030A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4351229"/>
              </p:ext>
            </p:extLst>
          </p:nvPr>
        </p:nvGraphicFramePr>
        <p:xfrm>
          <a:off x="6315075" y="4549776"/>
          <a:ext cx="5734050" cy="2174875"/>
        </p:xfrm>
        <a:graphic>
          <a:graphicData uri="http://schemas.openxmlformats.org/drawingml/2006/table">
            <a:tbl>
              <a:tblPr firstRow="1" bandRow="1"/>
              <a:tblGrid>
                <a:gridCol w="1392647">
                  <a:extLst>
                    <a:ext uri="{9D8B030D-6E8A-4147-A177-3AD203B41FA5}">
                      <a16:colId xmlns:a16="http://schemas.microsoft.com/office/drawing/2014/main" xmlns="" val="1985124759"/>
                    </a:ext>
                  </a:extLst>
                </a:gridCol>
                <a:gridCol w="4341403">
                  <a:extLst>
                    <a:ext uri="{9D8B030D-6E8A-4147-A177-3AD203B41FA5}">
                      <a16:colId xmlns:a16="http://schemas.microsoft.com/office/drawing/2014/main" xmlns="" val="57017024"/>
                    </a:ext>
                  </a:extLst>
                </a:gridCol>
              </a:tblGrid>
              <a:tr h="996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/>
                      <a:r>
                        <a:rPr lang="en-US" sz="1400" b="1" i="0" u="none" strike="noStrike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USB charging socket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/>
                      <a:r>
                        <a:rPr lang="ru-RU" sz="1400" b="1" i="0" u="none" strike="noStrike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Гнездо для зарядки</a:t>
                      </a:r>
                    </a:p>
                    <a:p>
                      <a:pPr algn="l"/>
                      <a:r>
                        <a:rPr lang="en-US" sz="1400" b="1" i="0" u="none" strike="noStrike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(USB)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9701010"/>
                  </a:ext>
                </a:extLst>
              </a:tr>
              <a:tr h="392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400" b="1" i="0" u="none" strike="noStrike" baseline="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OFF/ ON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ru-RU" sz="1400" b="1" i="0" u="none" strike="noStrike" baseline="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ОТКЛ. / ВКЛ.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7107524"/>
                  </a:ext>
                </a:extLst>
              </a:tr>
              <a:tr h="392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400" b="1" i="0" u="none" strike="noStrike" baseline="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ru-RU" sz="1400" b="1" i="0" u="none" strike="noStrike" baseline="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ЭЛЕКТРОПИТАНИЕ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07638"/>
                  </a:ext>
                </a:extLst>
              </a:tr>
              <a:tr h="392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400" b="1" i="0" u="none" strike="noStrike" baseline="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SOUND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ru-RU" sz="1400" b="1" i="0" u="none" strike="noStrike" baseline="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5613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73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" y="21803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50" y="1504652"/>
            <a:ext cx="500062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Тематические </a:t>
            </a: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коврики - «поля</a:t>
            </a: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», позволяют </a:t>
            </a: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придумать "Пчелке" разные приключения.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7030A0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   Игровые поля-коврики размечены на квадратные секторы, стороны которых равны одному шагу робота. Шаг команды линейного перемещения 15 см.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Самый вариативный коврик, это</a:t>
            </a:r>
            <a:r>
              <a:rPr lang="ru-RU" sz="1600" b="1" i="1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 базовый</a:t>
            </a: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. На нём нет изображений, он разделён на сектора. Один сектор, это 1 шаг пчёлки. Возможности этого коврика безграничны, он позволяет решать образовательные задачи по любой тематике.</a:t>
            </a:r>
          </a:p>
          <a:p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9" y="122996"/>
            <a:ext cx="936102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Arial Black" pitchFamily="34" charset="0"/>
              </a:rPr>
              <a:t>Дополнительное оборудование</a:t>
            </a:r>
          </a:p>
          <a:p>
            <a:endParaRPr lang="ru-RU" sz="2800" i="1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8016" y="122996"/>
            <a:ext cx="1843548" cy="12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7889" y="2328086"/>
            <a:ext cx="62388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35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654" y="4661646"/>
            <a:ext cx="10630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К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оврик 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«Цвета и формы» знакомит детей с геометрическими формами, цветом, размером и положением на плоскости. Позволяет в увлекательной игровой форме повторять основные признаки геометрических объектов. 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36" b="9652"/>
          <a:stretch/>
        </p:blipFill>
        <p:spPr>
          <a:xfrm rot="5400000">
            <a:off x="3679856" y="418722"/>
            <a:ext cx="3984247" cy="4112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930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8230" y="4272686"/>
            <a:ext cx="9490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Коврик «Ферма» знакомит детей с жизнью на ферме, разными видами животных и сельскохозяйственных 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культур.</a:t>
            </a:r>
            <a:endParaRPr lang="ru-RU" dirty="0">
              <a:solidFill>
                <a:srgbClr val="7030A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" t="3184" b="3085"/>
          <a:stretch/>
        </p:blipFill>
        <p:spPr>
          <a:xfrm>
            <a:off x="3078347" y="444399"/>
            <a:ext cx="5063320" cy="35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04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358</Words>
  <Application>Microsoft Office PowerPoint</Application>
  <PresentationFormat>Произвольный</PresentationFormat>
  <Paragraphs>65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Межмуниципальный методический мост  работников дошкольных образовательных организаций Западной группы районов Красноярского края    Применение мини-робота Bee- Bot «Умная пчела» в работе с детьми с ОВЗ </vt:lpstr>
      <vt:lpstr>        Актуальность:     1.Процесс обучения проходит эффективнее. 2.Помогает решать задачи речевого, познавательного, социально-коммуникативного, художественно – эстетического и физического развития;  3.Помогает развивать у детей память, воображение, творческие способности, логическое и абстрактное мышление  4.Отличный инструмент, который может применять педагог в работе родительского клуба, консультировании родителей дошкольников.      </vt:lpstr>
      <vt:lpstr>Слайд 3</vt:lpstr>
      <vt:lpstr>Методы и приемы :  1. Игровые ситуации; 2. Сюрпризный момент; 3. Сюжетные; 4. Загадывание загадок; 5. Квесты; 6. Путешествия; 7. Лабиринты; 8. Соревнования и т.д.  </vt:lpstr>
      <vt:lpstr>Слайд 5</vt:lpstr>
      <vt:lpstr>Слайд 6</vt:lpstr>
      <vt:lpstr>Слайд 7</vt:lpstr>
      <vt:lpstr>Слайд 8</vt:lpstr>
      <vt:lpstr>Слайд 9</vt:lpstr>
      <vt:lpstr>Слайд 10</vt:lpstr>
      <vt:lpstr>Коврик «Космос» выполнен в виде звёздного неба с изображением планет. Kоврик «футбольное поле», для игр и соревнований. Дети самостоятельно сделали коврик «Бережное отношение к природе».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Котик</dc:creator>
  <cp:lastModifiedBy>Dns</cp:lastModifiedBy>
  <cp:revision>30</cp:revision>
  <dcterms:created xsi:type="dcterms:W3CDTF">2021-04-26T01:16:31Z</dcterms:created>
  <dcterms:modified xsi:type="dcterms:W3CDTF">2021-09-30T13:25:05Z</dcterms:modified>
</cp:coreProperties>
</file>