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68" d="100"/>
          <a:sy n="68" d="100"/>
        </p:scale>
        <p:origin x="-144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208912" cy="26642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«Сотрудничество воспитателя 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музыкального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руководителя в решении задач музыкального воспитания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ДОУ»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03322"/>
            <a:ext cx="8424936" cy="1371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accent1"/>
                </a:solidFill>
              </a:rPr>
              <a:t>Составитель: Музыкальный руководитель</a:t>
            </a:r>
          </a:p>
          <a:p>
            <a:pPr algn="r"/>
            <a:r>
              <a:rPr lang="ru-RU" dirty="0" err="1" smtClean="0">
                <a:solidFill>
                  <a:schemeClr val="accent1"/>
                </a:solidFill>
              </a:rPr>
              <a:t>Ралко</a:t>
            </a:r>
            <a:r>
              <a:rPr lang="ru-RU" dirty="0" smtClean="0">
                <a:solidFill>
                  <a:schemeClr val="accent1"/>
                </a:solidFill>
              </a:rPr>
              <a:t> Виктория Евгеньевна</a:t>
            </a:r>
          </a:p>
          <a:p>
            <a:pPr algn="ctr"/>
            <a:endParaRPr lang="ru-RU" dirty="0" smtClean="0">
              <a:solidFill>
                <a:schemeClr val="accent1"/>
              </a:solidFill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2019г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 задача - одна из самых важных: от её решения зависит успешность процесса не только музыкального, но и общего эстетического развития дошкольников.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Педагогические принципы взаимодействия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 </a:t>
            </a:r>
            <a:r>
              <a:rPr lang="ru-RU" b="1" dirty="0" err="1" smtClean="0">
                <a:solidFill>
                  <a:srgbClr val="C00000"/>
                </a:solidFill>
              </a:rPr>
              <a:t>диалогизации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(Заключается в том, что воспитатель и музыкальный руководитель должны занимать личностно-равноправную позицию в вопросах музыкального развития дошкольников)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Принцип индивидуализации </a:t>
            </a:r>
            <a:r>
              <a:rPr lang="ru-RU" dirty="0" smtClean="0"/>
              <a:t>(Это использование каждым участником взаимодействия существенных преимуществ в выполнении определенных видов деятельности)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Принцип </a:t>
            </a:r>
            <a:r>
              <a:rPr lang="ru-RU" b="1" dirty="0" err="1" smtClean="0">
                <a:solidFill>
                  <a:srgbClr val="C00000"/>
                </a:solidFill>
              </a:rPr>
              <a:t>проблематизации</a:t>
            </a:r>
            <a:r>
              <a:rPr lang="ru-RU" b="1" dirty="0" smtClean="0"/>
              <a:t> </a:t>
            </a:r>
            <a:r>
              <a:rPr lang="ru-RU" dirty="0" smtClean="0"/>
              <a:t> (Чтобы реализовать этот принцип, необходимо понимание такой важной функции педагогической деятельности, как обеспечение целостности воспитательно-образовательного процесса)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методики музыкального воспитания дошкольников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Ольга Петровна </a:t>
            </a:r>
            <a:r>
              <a:rPr lang="ru-RU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Радынова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выдвинула единые требования к личностным качествам музыкального руководителя и воспитателя: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увлеченность музыкой, музыкальная эрудиция, творческие способности;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пытливость;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инициативность;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артистизм;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находчивость;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изобретательность;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организованность;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ответственность;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любовь к детям;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культура общения;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 воспитателя на музыкальном занятии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1-ой части занятия воспитатель участвует в показе всех видов упражнений. Это позволяет детям одновременно развивать своё зрительное и слуховое восприятие.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2-ой части занятия при слушании музыки воспитатель личным примером воспитывает у детей умение слушать музыку, в нужных случаях тихо делает замечания детям, следит за дисциплиной.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пении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распевании не участвует.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разучивании новой песни поёт с детьми, показывает правильную артикуляцию, правильное произношение слов. </a:t>
            </a:r>
          </a:p>
          <a:p>
            <a:r>
              <a:rPr lang="ru-RU" sz="2000" dirty="0" smtClean="0"/>
              <a:t>При выразительном исполнении детьми песни, воспитатель не поёт.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Сюжетные игры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 в сюжетных играх является или только наблюдателем(делает указания), или берёт на себя одну из ролей (берет на себя одну из ролей)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Пляски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Новую пляску парную, тройками, элементы которой дети разучили в процессе упражнений, воспитатель показывает вместе с музыкальным руководителем</a:t>
            </a:r>
            <a:r>
              <a:rPr lang="ru-RU" b="1" dirty="0" smtClean="0"/>
              <a:t> 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Утренники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 должен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Знать порядок всех номеров.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Следить за дисциплиной, поправлять детей корректно.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Знать стихи и детей их читающих, вовремя подсказывать начало                  стихотворения.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Брать на себя роли в спектаклях. Не отказываться от принятой роли.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младших группах должен быть быстрый темп ведения праздника без заминок и пауз со стороны ведущих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(т. к. Внимание у детей неустойчивое)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Чётко знать, когда посадить детей. Когда поднести оборудование.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Взаимосвязь воспитателя с музыкальным руководителем посредством условных сигналов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(Смотреть на муз. рук.)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своего героя выделить цветным карандашом сразу после получения сценария.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у ребёнка нет пары, её заменяет воспитатель.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847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обязан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32859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работу с педагогическим коллективом детского сада с целью его ознакомления с основами музыкального воспитания, практическим музыкальным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материалом, формами и методическими приёмами внедрения музыки в повседневную жизнь детского сада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проводить групповые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(2-4чел.)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индивидуальные консультации, на которых воспитатели знакомятся с очередными задачами музыкальной работы в группе, намечают содержание индивидуальной работы с детьми.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Выполняя свои профессиональные задачи, музыкальный руководитель и воспитатель, дополняя друг друга, создают положительный эффект.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5783</TotalTime>
  <Words>174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«Сотрудничество воспитателя и музыкального руководителя в решении задач музыкального воспитания в ДОУ»</vt:lpstr>
      <vt:lpstr>Презентация PowerPoint</vt:lpstr>
      <vt:lpstr>Педагогические принципы взаимодействия</vt:lpstr>
      <vt:lpstr>Автор методики музыкального воспитания дошкольников Ольга Петровна Радынова,  выдвинула единые требования к личностным качествам музыкального руководителя и воспитателя: </vt:lpstr>
      <vt:lpstr>Роль воспитателя на музыкальном занятии. </vt:lpstr>
      <vt:lpstr>Сюжетные игры</vt:lpstr>
      <vt:lpstr>Утренники</vt:lpstr>
      <vt:lpstr>Музыкальный руководитель обязан: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«Сотрудничество воспитателя и муз. руководителя в решении задач музыкального воспитания  в ДОУ»</dc:title>
  <dc:creator>логопед</dc:creator>
  <cp:lastModifiedBy>USER</cp:lastModifiedBy>
  <cp:revision>3</cp:revision>
  <dcterms:created xsi:type="dcterms:W3CDTF">2019-10-24T08:15:23Z</dcterms:created>
  <dcterms:modified xsi:type="dcterms:W3CDTF">2019-11-06T06:15:07Z</dcterms:modified>
</cp:coreProperties>
</file>